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1" r:id="rId2"/>
    <p:sldId id="264" r:id="rId3"/>
    <p:sldId id="265" r:id="rId4"/>
    <p:sldId id="256" r:id="rId5"/>
    <p:sldId id="266" r:id="rId6"/>
    <p:sldId id="267" r:id="rId7"/>
    <p:sldId id="262" r:id="rId8"/>
    <p:sldId id="263" r:id="rId9"/>
    <p:sldId id="260" r:id="rId10"/>
    <p:sldId id="257" r:id="rId1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1F2667-F770-45A7-83B6-EE1C3D178595}" v="184" dt="2024-01-16T17:21:51.1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2010" autoAdjust="0"/>
  </p:normalViewPr>
  <p:slideViewPr>
    <p:cSldViewPr snapToGrid="0" snapToObjects="1">
      <p:cViewPr varScale="1">
        <p:scale>
          <a:sx n="99" d="100"/>
          <a:sy n="99" d="100"/>
        </p:scale>
        <p:origin x="96" y="1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2762972-ABB8-4264-B248-703AE306B7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038A454-164E-B77C-D617-FFF2A5A6A0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DFBAC4-1233-4BAE-9523-018B6F5F9417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4628BC9-6A25-8B8A-DFB0-AC1F83285E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D5A6345-D838-8719-89D3-173A27AC68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8F964-7478-477C-8275-DFD07746869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92100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C811A-75CB-4EBE-99BF-1E6AFEB51250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C52B3-13E8-4ACD-ABB6-71FB913A1C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7971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two slides are used to be duplicated, don’t edit them.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52B3-13E8-4ACD-ABB6-71FB913A1C3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111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5638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Daniele Sinigaglia, Vicente Castro </a:t>
            </a:r>
            <a:b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Manuel Roveri |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Dipartimento di Elettronica, Informazione e Bioingegneria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22 </a:t>
            </a:r>
            <a:r>
              <a:rPr lang="it-IT" b="1" dirty="0" err="1">
                <a:solidFill>
                  <a:schemeClr val="bg1"/>
                </a:solidFill>
              </a:rPr>
              <a:t>January</a:t>
            </a:r>
            <a:r>
              <a:rPr lang="it-IT" b="1" baseline="0" dirty="0">
                <a:solidFill>
                  <a:schemeClr val="bg1"/>
                </a:solidFill>
              </a:rPr>
              <a:t> 2024</a:t>
            </a:r>
            <a:endParaRPr lang="it-IT" b="1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Students: Daniele Sinigaglia &amp; Vicente Castro</a:t>
            </a:r>
          </a:p>
          <a:p>
            <a:pPr algn="ctr"/>
            <a:r>
              <a:rPr lang="en-US" dirty="0"/>
              <a:t>Group Name: </a:t>
            </a:r>
            <a:r>
              <a:rPr lang="en-US" dirty="0" err="1"/>
              <a:t>BlowYourHat</a:t>
            </a:r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HAEAI project: </a:t>
            </a:r>
            <a:r>
              <a:rPr lang="it-IT" dirty="0" err="1"/>
              <a:t>JustFruit</a:t>
            </a:r>
            <a:r>
              <a:rPr lang="it-IT" dirty="0"/>
              <a:t> </a:t>
            </a:r>
            <a:r>
              <a:rPr lang="it-IT" dirty="0" err="1"/>
              <a:t>TowerAI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Customer Needs:</a:t>
            </a:r>
            <a:r>
              <a:rPr lang="en-US" i="1" dirty="0"/>
              <a:t> (e.g. Machine learning can be used to identify fruit based on its characteristics)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Target is </a:t>
            </a:r>
            <a:r>
              <a:rPr lang="en-US" b="1" dirty="0"/>
              <a:t>qualitative</a:t>
            </a:r>
            <a:r>
              <a:rPr lang="en-US" dirty="0"/>
              <a:t>: classification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Dataset questions: 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N</a:t>
            </a:r>
            <a:r>
              <a:rPr lang="it-IT" dirty="0"/>
              <a:t>° </a:t>
            </a:r>
            <a:r>
              <a:rPr lang="en-US" dirty="0"/>
              <a:t>of samples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/>
              <a:t>N°</a:t>
            </a:r>
            <a:r>
              <a:rPr lang="en-US" dirty="0"/>
              <a:t> of variables/type of variables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Prospective: Formalize the experimental design: inclusion/exclusion of criteria that define the </a:t>
            </a:r>
            <a:r>
              <a:rPr lang="en-US" b="1" dirty="0"/>
              <a:t>acquisition </a:t>
            </a:r>
            <a:r>
              <a:rPr lang="en-US" dirty="0"/>
              <a:t>of dataset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/>
              <a:t>Retrospective: Formalize the experimental design: inclusion/exclusion of criteria that define the </a:t>
            </a:r>
            <a:r>
              <a:rPr lang="en-US" b="1" dirty="0"/>
              <a:t>selection </a:t>
            </a:r>
            <a:r>
              <a:rPr lang="en-US" dirty="0"/>
              <a:t>of dataset</a:t>
            </a:r>
          </a:p>
          <a:p>
            <a:pPr lvl="1" indent="0">
              <a:buNone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0848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(Continue)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Project objectives </a:t>
            </a:r>
            <a:r>
              <a:rPr lang="en-US" i="1" dirty="0"/>
              <a:t>(e.g. supermarket’s efficiency)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Required learning dataset (specifically input/output dataset)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Warn the customer that the learned algorithm may not work on new data acquired under different condition.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8881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- Target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Supermarket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 err="1"/>
              <a:t>Ipermarket</a:t>
            </a:r>
            <a:endParaRPr lang="it-IT" dirty="0"/>
          </a:p>
        </p:txBody>
      </p:sp>
      <p:pic>
        <p:nvPicPr>
          <p:cNvPr id="5" name="Immagine 4" descr="Immagine che contiene scena, Vendita al dettaglio, Minimarket, interno&#10;&#10;Descrizione generata automaticamente">
            <a:extLst>
              <a:ext uri="{FF2B5EF4-FFF2-40B4-BE49-F238E27FC236}">
                <a16:creationId xmlns:a16="http://schemas.microsoft.com/office/drawing/2014/main" id="{B73F11C3-E723-6844-005B-41805335C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8174" y="2539849"/>
            <a:ext cx="4508626" cy="300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5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Business - Values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2252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71484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Ethic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9591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endParaRPr lang="it-IT" sz="2800" dirty="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/>
          </a:bodyPr>
          <a:lstStyle/>
          <a:p>
            <a:pPr algn="ctr"/>
            <a:endParaRPr lang="it-IT" b="1" dirty="0">
              <a:solidFill>
                <a:schemeClr val="bg1"/>
              </a:solidFill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</TotalTime>
  <Words>192</Words>
  <Application>Microsoft Office PowerPoint</Application>
  <PresentationFormat>Presentazione su schermo (4:3)</PresentationFormat>
  <Paragraphs>29</Paragraphs>
  <Slides>10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POLI</vt:lpstr>
      <vt:lpstr>Titolo presentazione sottotitolo</vt:lpstr>
      <vt:lpstr>Introduction</vt:lpstr>
      <vt:lpstr>Introduction (Continue)</vt:lpstr>
      <vt:lpstr>Business</vt:lpstr>
      <vt:lpstr>Business - Target</vt:lpstr>
      <vt:lpstr>Business - Values</vt:lpstr>
      <vt:lpstr>Technical</vt:lpstr>
      <vt:lpstr>Ethic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Daniele Sinigaglia</cp:lastModifiedBy>
  <cp:revision>28</cp:revision>
  <dcterms:created xsi:type="dcterms:W3CDTF">2015-05-26T12:27:57Z</dcterms:created>
  <dcterms:modified xsi:type="dcterms:W3CDTF">2024-01-21T04:17:48Z</dcterms:modified>
</cp:coreProperties>
</file>